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5"/>
  </p:notesMasterIdLst>
  <p:sldIdLst>
    <p:sldId id="366" r:id="rId2"/>
    <p:sldId id="365" r:id="rId3"/>
    <p:sldId id="367" r:id="rId4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B853"/>
    <a:srgbClr val="A8246E"/>
    <a:srgbClr val="009900"/>
    <a:srgbClr val="006600"/>
    <a:srgbClr val="008000"/>
    <a:srgbClr val="5DFFA6"/>
    <a:srgbClr val="B2C7E0"/>
    <a:srgbClr val="DBE7C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6404" autoAdjust="0"/>
  </p:normalViewPr>
  <p:slideViewPr>
    <p:cSldViewPr>
      <p:cViewPr varScale="1">
        <p:scale>
          <a:sx n="94" d="100"/>
          <a:sy n="94" d="100"/>
        </p:scale>
        <p:origin x="-684" y="-9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27.07.2021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27.07.2021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27.07.2021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27.07.2021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27.07.2021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27.07.2021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27.07.2021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jpe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4.jpeg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62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«Конкурс сочинений «Лето» </a:t>
            </a: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(</a:t>
            </a:r>
            <a:r>
              <a:rPr lang="ru-RU" sz="2200" dirty="0" smtClean="0">
                <a:solidFill>
                  <a:srgbClr val="FF0000"/>
                </a:solidFill>
              </a:rPr>
              <a:t>дистанционный конкурс)»</a:t>
            </a: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03.07.2021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5715008" y="1062178"/>
            <a:ext cx="2571768" cy="223224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1400" dirty="0" smtClean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Провели дистанционный конкурс сочинений, в котором </a:t>
            </a: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ученица 8 В класса </a:t>
            </a:r>
            <a:r>
              <a:rPr lang="ru-RU" sz="56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Хасаншина</a:t>
            </a: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Алина заняла 1 место. Учитель </a:t>
            </a:r>
            <a:r>
              <a:rPr lang="ru-RU" sz="56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Даутова</a:t>
            </a: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Л.Р. </a:t>
            </a:r>
          </a:p>
          <a:p>
            <a:pPr marL="0" indent="0" algn="just">
              <a:buNone/>
            </a:pPr>
            <a:endParaRPr lang="ru-RU" sz="5600" dirty="0" smtClean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Цель </a:t>
            </a: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проведения Конкурса — создание условий творческой состязательности и выявление одаренных </a:t>
            </a: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детей школьного </a:t>
            </a: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возраста</a:t>
            </a: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ru-RU" sz="5600" dirty="0" smtClean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Подведение </a:t>
            </a: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итогов конкурса и награждение </a:t>
            </a: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участников будет 1 сентября.</a:t>
            </a:r>
          </a:p>
          <a:p>
            <a:pPr marL="0" indent="0" algn="just">
              <a:buNone/>
            </a:pP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 algn="just">
              <a:buNone/>
            </a:pPr>
            <a:r>
              <a:rPr lang="ru-RU" sz="56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Конкурс продолжается. Ждём работы детей.</a:t>
            </a:r>
            <a:endParaRPr lang="ru-RU" sz="56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</a:p>
          <a:p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Пользователь\Downloads\Screenshot_20210727-103328_WhatsApp.jpg"/>
          <p:cNvPicPr>
            <a:picLocks noChangeAspect="1" noChangeArrowheads="1"/>
          </p:cNvPicPr>
          <p:nvPr/>
        </p:nvPicPr>
        <p:blipFill>
          <a:blip r:embed="rId5"/>
          <a:srcRect t="37500" r="13889" b="37500"/>
          <a:stretch>
            <a:fillRect/>
          </a:stretch>
        </p:blipFill>
        <p:spPr bwMode="auto">
          <a:xfrm>
            <a:off x="785786" y="1428742"/>
            <a:ext cx="4769842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4250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5978"/>
            <a:ext cx="9501222" cy="172283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«Заучивание стихотворений  </a:t>
            </a:r>
            <a:r>
              <a:rPr lang="ru-RU" sz="1800" dirty="0" err="1" smtClean="0">
                <a:solidFill>
                  <a:srgbClr val="FF0000"/>
                </a:solidFill>
              </a:rPr>
              <a:t>Рафис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dirty="0" err="1" smtClean="0">
                <a:solidFill>
                  <a:srgbClr val="FF0000"/>
                </a:solidFill>
              </a:rPr>
              <a:t>Курбан</a:t>
            </a:r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dirty="0" smtClean="0">
                <a:solidFill>
                  <a:srgbClr val="FF0000"/>
                </a:solidFill>
              </a:rPr>
              <a:t>« Родной язык</a:t>
            </a:r>
            <a:r>
              <a:rPr lang="ru-RU" sz="1800" dirty="0" smtClean="0">
                <a:solidFill>
                  <a:srgbClr val="FF0000"/>
                </a:solidFill>
              </a:rPr>
              <a:t>»,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dirty="0" err="1" smtClean="0">
                <a:solidFill>
                  <a:srgbClr val="FF0000"/>
                </a:solidFill>
              </a:rPr>
              <a:t>Шайхи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dirty="0" err="1" smtClean="0">
                <a:solidFill>
                  <a:srgbClr val="FF0000"/>
                </a:solidFill>
              </a:rPr>
              <a:t>Маннур</a:t>
            </a:r>
            <a:r>
              <a:rPr lang="ru-RU" sz="1800" dirty="0" smtClean="0">
                <a:solidFill>
                  <a:srgbClr val="FF0000"/>
                </a:solidFill>
              </a:rPr>
              <a:t> « Знай на пять» </a:t>
            </a:r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(</a:t>
            </a:r>
            <a:r>
              <a:rPr lang="ru-RU" sz="1800" dirty="0" smtClean="0">
                <a:solidFill>
                  <a:srgbClr val="FF0000"/>
                </a:solidFill>
              </a:rPr>
              <a:t>дистанционный конкурс)»</a:t>
            </a: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10</a:t>
            </a: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.07.2021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286116" y="2000246"/>
            <a:ext cx="3000396" cy="250033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Провели дистанционный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Заучивание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стихотворений  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Рафиса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Курбана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«Родной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язык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Шайхи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Маннура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« 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Знай на пять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», в котором победительница по стихотворениям 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Рафиса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Курбана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Шавалиева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Айсылу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, победительница по стихотворениям 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Шайхи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аннура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Ахметова Регина.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14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Даутова</a:t>
            </a: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Л.Р.</a:t>
            </a:r>
            <a:endParaRPr lang="ru-RU" sz="1400" dirty="0" smtClean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</a:p>
          <a:p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Пользователь\Downloads\Screenshot_20210727-111343_WhatsApp.jpg"/>
          <p:cNvPicPr>
            <a:picLocks noChangeAspect="1" noChangeArrowheads="1"/>
          </p:cNvPicPr>
          <p:nvPr/>
        </p:nvPicPr>
        <p:blipFill>
          <a:blip r:embed="rId5" cstate="print"/>
          <a:srcRect t="13889" b="9722"/>
          <a:stretch>
            <a:fillRect/>
          </a:stretch>
        </p:blipFill>
        <p:spPr bwMode="auto">
          <a:xfrm>
            <a:off x="6500826" y="1000114"/>
            <a:ext cx="2373923" cy="3929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Пользователь\Downloads\Screenshot_20210727-111238_WhatsApp.jpg"/>
          <p:cNvPicPr>
            <a:picLocks noChangeAspect="1" noChangeArrowheads="1"/>
          </p:cNvPicPr>
          <p:nvPr/>
        </p:nvPicPr>
        <p:blipFill>
          <a:blip r:embed="rId6" cstate="print"/>
          <a:srcRect t="12500" b="8333"/>
          <a:stretch>
            <a:fillRect/>
          </a:stretch>
        </p:blipFill>
        <p:spPr bwMode="auto">
          <a:xfrm>
            <a:off x="571472" y="928676"/>
            <a:ext cx="2373923" cy="407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4250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208002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«Дистанционная экскурсия в Краеведческий музей Нурлата. Посещение тематической выставки, посвященной Году родных языков»</a:t>
            </a: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12</a:t>
            </a: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.07.2021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2643174" y="1857370"/>
            <a:ext cx="2857520" cy="292895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0" indent="0" algn="just">
              <a:buNone/>
            </a:pP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Для учеников представили 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подборку ресурсов музея с </a:t>
            </a:r>
            <a:r>
              <a:rPr lang="ru-RU" sz="48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онлайн-коллекциями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, образовательными ресурсами, виртуальными турами и </a:t>
            </a:r>
            <a:r>
              <a:rPr lang="ru-RU" sz="4800" dirty="0" err="1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аудиогидами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Ученики дома прошли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экскурсии в музей, правда, виртуальные. </a:t>
            </a:r>
            <a:endParaRPr lang="ru-RU" sz="48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Некоторые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из детей впервые в музее и поэтому с огромным интересом слушали увлекательный рассказ </a:t>
            </a:r>
            <a:endParaRPr lang="ru-RU" sz="4800" dirty="0" smtClean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кскурсовода.</a:t>
            </a:r>
            <a:r>
              <a:rPr lang="tt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 algn="just">
              <a:buNone/>
            </a:pP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Ценность литературного краеведения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заключилось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в том, что оно,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расширила 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обогащала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знания школьников о родных местах,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прививала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им любовь и уважение к истории культуры родного края,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помогла </a:t>
            </a:r>
            <a:r>
              <a:rPr lang="ru-RU" sz="48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глубже ощутить и осознать связь литературы с жизнью.</a:t>
            </a:r>
            <a:endParaRPr lang="ru-RU" sz="48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</a:p>
          <a:p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ользователь\Downloads\IMG-20210719-WA0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8082" y="1500180"/>
            <a:ext cx="1660933" cy="2214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 descr="C:\Users\Пользователь\Downloads\IMG-20210719-WA00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1500180"/>
            <a:ext cx="1643074" cy="1739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8" name="Picture 6" descr="C:\Users\Пользователь\Downloads\IMG-20210719-WA003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43570" y="1500180"/>
            <a:ext cx="1714499" cy="2285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9" name="Picture 7" descr="C:\Users\Пользователь\Downloads\IMG-20210719-WA003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388" y="3571882"/>
            <a:ext cx="1832123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0" name="Picture 8" descr="C:\Users\Пользователь\Downloads\IMG-20210719-WA0043.jpg"/>
          <p:cNvPicPr>
            <a:picLocks noChangeAspect="1" noChangeArrowheads="1"/>
          </p:cNvPicPr>
          <p:nvPr/>
        </p:nvPicPr>
        <p:blipFill>
          <a:blip r:embed="rId9"/>
          <a:srcRect b="38636"/>
          <a:stretch>
            <a:fillRect/>
          </a:stretch>
        </p:blipFill>
        <p:spPr bwMode="auto">
          <a:xfrm>
            <a:off x="714348" y="3000378"/>
            <a:ext cx="1643074" cy="1928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4250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4348</TotalTime>
  <Words>116</Words>
  <Application>Microsoft Office PowerPoint</Application>
  <PresentationFormat>Экран (16:9)</PresentationFormat>
  <Paragraphs>28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2_Тема Office</vt:lpstr>
      <vt:lpstr>  «Конкурс сочинений «Лето»  (дистанционный конкурс)» 03.07.2021 </vt:lpstr>
      <vt:lpstr>  «Заучивание стихотворений  Рафис Курбан  « Родной язык»,  Шайхи Маннур « Знай на пять»  (дистанционный конкурс)» 10.07.2021 </vt:lpstr>
      <vt:lpstr>  «Дистанционная экскурсия в Краеведческий музей Нурлата. Посещение тематической выставки, посвященной Году родных языков» 12.07.2021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Пользователь</cp:lastModifiedBy>
  <cp:revision>467</cp:revision>
  <cp:lastPrinted>2021-02-01T07:48:05Z</cp:lastPrinted>
  <dcterms:created xsi:type="dcterms:W3CDTF">2015-10-13T08:15:21Z</dcterms:created>
  <dcterms:modified xsi:type="dcterms:W3CDTF">2021-07-27T08:54:26Z</dcterms:modified>
</cp:coreProperties>
</file>